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1B24-AA1E-450D-BD06-728872DB89A2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C229-5CAB-4255-91D8-552F0069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B24-AA1E-450D-BD06-728872DB89A2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AC229-5CAB-4255-91D8-552F00695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1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Web Services and Data Exchange Formats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8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(eXtensible Markup Language)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XML Data Model: Example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1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(Java Script Object Notation)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5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JSON Structures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 Example (a person)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 or JSON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UDDI (Universal Description, Discovery, and Integration)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Services Description Language (WSDL)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4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</a:t>
            </a:r>
            <a:r>
              <a:rPr lang="en-US" altLang="ko-KR"/>
              <a:t>Service Architecture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Service Description 1.1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Get/Access Event Data?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Service Description 2.0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1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Who Uses 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70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7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Methods to Exchange IoT Events and Control Commands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44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(Representational State Transfer)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(Representational State Transfer)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8"/>
              <a:t>REST Service Doc Example</a:t>
            </a:r>
            <a:endParaRPr lang="en-US" spc="-2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Style (Constraints)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are Web Services?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0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9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Methods (services)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4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Methods (services)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3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Request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GET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3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POST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58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6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DELETE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 Web Services Use?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5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or RESTful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APIs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1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API </a:t>
            </a:r>
            <a:r>
              <a:rPr lang="en-US" altLang="ko-KR" sz="2800"/>
              <a:t>(Application Programming Interface)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72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99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RESTful Service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RESTful </a:t>
            </a:r>
            <a:r>
              <a:rPr lang="en-US" spc="-5"/>
              <a:t>Web Service</a:t>
            </a:r>
            <a:r>
              <a:rPr lang="en-US" spc="-50"/>
              <a:t> </a:t>
            </a:r>
            <a:r>
              <a:rPr lang="en-US"/>
              <a:t>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Web Service?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2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Services Architectures</a:t>
            </a:r>
            <a:br>
              <a:rPr lang="en-US"/>
            </a:br>
            <a:r>
              <a:rPr lang="en-US" sz="3200">
                <a:solidFill>
                  <a:srgbClr val="0070C0"/>
                </a:solidFill>
              </a:rPr>
              <a:t>A Service Oriented Architecture (SOA)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</a:t>
            </a:r>
            <a:r>
              <a:rPr lang="ko-KR" altLang="en-US"/>
              <a:t> </a:t>
            </a:r>
            <a:r>
              <a:rPr lang="en-US" altLang="ko-KR"/>
              <a:t>Service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Uniform Resource Identifier (URI)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7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Data/Document Formatting (Encoding)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Custom</PresentationFormat>
  <Paragraphs>46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굴림</vt:lpstr>
      <vt:lpstr>맑은 고딕</vt:lpstr>
      <vt:lpstr>Arial</vt:lpstr>
      <vt:lpstr>Calibri</vt:lpstr>
      <vt:lpstr>Calibri Light</vt:lpstr>
      <vt:lpstr>Office Theme</vt:lpstr>
      <vt:lpstr>Web Services and Data Exchange Formats</vt:lpstr>
      <vt:lpstr>How To Get/Access Event Data?</vt:lpstr>
      <vt:lpstr>What are Web Services?</vt:lpstr>
      <vt:lpstr>What do Web Services Use?</vt:lpstr>
      <vt:lpstr>What is a Web Service?</vt:lpstr>
      <vt:lpstr>Web Services Architectures A Service Oriented Architecture (SOA)</vt:lpstr>
      <vt:lpstr>Web Service Architecture</vt:lpstr>
      <vt:lpstr>Uniform Resource Identifier (URI)</vt:lpstr>
      <vt:lpstr>Data/Document Formatting (Encoding)</vt:lpstr>
      <vt:lpstr>XML (eXtensible Markup Language) </vt:lpstr>
      <vt:lpstr>XML Data Model: Example</vt:lpstr>
      <vt:lpstr>JSON (Java Script Object Notation)</vt:lpstr>
      <vt:lpstr>Two JSON Structures</vt:lpstr>
      <vt:lpstr>JSON Example (a person)</vt:lpstr>
      <vt:lpstr>XML or JSON</vt:lpstr>
      <vt:lpstr>UDDI (Universal Description, Discovery, and Integration) </vt:lpstr>
      <vt:lpstr>Web Services Description Language (WSDL)</vt:lpstr>
      <vt:lpstr>Web Service Architecture</vt:lpstr>
      <vt:lpstr>Web Service Description 1.1</vt:lpstr>
      <vt:lpstr>Web Service Description 2.0</vt:lpstr>
      <vt:lpstr>Who Uses Web Services</vt:lpstr>
      <vt:lpstr>Web Service Methods, Protocols, Languages</vt:lpstr>
      <vt:lpstr>Web Service Methods, Protocols, Languages</vt:lpstr>
      <vt:lpstr>Methods to Exchange IoT Events and Control Commands</vt:lpstr>
      <vt:lpstr>REST (Representational State Transfer)</vt:lpstr>
      <vt:lpstr>REST (Representational State Transfer)</vt:lpstr>
      <vt:lpstr>REST Service Doc Example</vt:lpstr>
      <vt:lpstr>REST Features</vt:lpstr>
      <vt:lpstr>REST Style (Constraints)</vt:lpstr>
      <vt:lpstr>REST Constraints</vt:lpstr>
      <vt:lpstr>REST Constraints</vt:lpstr>
      <vt:lpstr>REST Constraints</vt:lpstr>
      <vt:lpstr>REST Methods (services)</vt:lpstr>
      <vt:lpstr>REST Methods (services)</vt:lpstr>
      <vt:lpstr>REST Request</vt:lpstr>
      <vt:lpstr>REST - GET</vt:lpstr>
      <vt:lpstr>REST - POST</vt:lpstr>
      <vt:lpstr>REST - PUT</vt:lpstr>
      <vt:lpstr>REST - DELETE</vt:lpstr>
      <vt:lpstr>SOAP or RESTful</vt:lpstr>
      <vt:lpstr>When to use</vt:lpstr>
      <vt:lpstr>RESTful APIs</vt:lpstr>
      <vt:lpstr>RESTful API (Application Programming Interface)</vt:lpstr>
      <vt:lpstr>REST APIs</vt:lpstr>
      <vt:lpstr>RESTful Service Example</vt:lpstr>
      <vt:lpstr>RESTful Web Service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Data Exchange Formats</dc:title>
  <dc:creator>John Lee</dc:creator>
  <cp:lastModifiedBy>John Lee</cp:lastModifiedBy>
  <cp:revision>1</cp:revision>
  <dcterms:created xsi:type="dcterms:W3CDTF">2017-05-29T05:52:39Z</dcterms:created>
  <dcterms:modified xsi:type="dcterms:W3CDTF">2017-05-29T05:52:39Z</dcterms:modified>
</cp:coreProperties>
</file>